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74" r:id="rId6"/>
    <p:sldId id="275" r:id="rId7"/>
    <p:sldId id="276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CC"/>
    <a:srgbClr val="00FF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 dirty="0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dirty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A59D1D7-EB94-4BD6-A258-F68E21A5FEFB}" type="datetimeFigureOut">
              <a:rPr lang="es-CL" smtClean="0"/>
              <a:pPr/>
              <a:t>24-03-2020</a:t>
            </a:fld>
            <a:endParaRPr lang="es-CL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247714-49BE-47F4-B3DE-97481DEDA8CC}" type="slidenum">
              <a:rPr lang="es-CL" smtClean="0"/>
              <a:pPr/>
              <a:t>‹Nº›</a:t>
            </a:fld>
            <a:endParaRPr lang="es-C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Los Recursos Naturales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989040"/>
          </a:xfrm>
          <a:solidFill>
            <a:srgbClr val="FF0000"/>
          </a:solidFill>
        </p:spPr>
        <p:txBody>
          <a:bodyPr/>
          <a:lstStyle/>
          <a:p>
            <a:pPr algn="just"/>
            <a:r>
              <a:rPr lang="es-CL" dirty="0">
                <a:latin typeface="Comic Sans MS" pitchFamily="66" charset="0"/>
              </a:rPr>
              <a:t>Chile desde el punto de vista económico ha sido un país minero. Oro extraían los españoles en las cercanías de Villarrica.</a:t>
            </a:r>
          </a:p>
          <a:p>
            <a:pPr algn="just"/>
            <a:r>
              <a:rPr lang="es-CL" dirty="0">
                <a:latin typeface="Comic Sans MS" pitchFamily="66" charset="0"/>
              </a:rPr>
              <a:t>Las regiones nortinas son, por excelencia de vocación minera.</a:t>
            </a:r>
          </a:p>
          <a:p>
            <a:pPr algn="just"/>
            <a:r>
              <a:rPr lang="es-CL" dirty="0">
                <a:latin typeface="Comic Sans MS" pitchFamily="66" charset="0"/>
              </a:rPr>
              <a:t>La actividad minera se asocia a otras actividades económicas como la industria, refinación de minerales y los puertos para la  exportación del mineral ya refinado o en bruto.</a:t>
            </a:r>
          </a:p>
          <a:p>
            <a:pPr algn="just"/>
            <a:endParaRPr lang="es-CL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s-CL" dirty="0"/>
              <a:t>Las rocas que nos proveen de minerales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actividad minera se clasifica en: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solidFill>
            <a:srgbClr val="7030A0"/>
          </a:solidFill>
        </p:spPr>
        <p:txBody>
          <a:bodyPr/>
          <a:lstStyle/>
          <a:p>
            <a:pPr algn="just"/>
            <a:r>
              <a:rPr lang="es-CL" dirty="0">
                <a:latin typeface="Comic Sans MS" pitchFamily="66" charset="0"/>
              </a:rPr>
              <a:t>Gran Minería: utiliza avanzada tecnología con grandes camiones y grúas manejados por computadoras.</a:t>
            </a:r>
          </a:p>
          <a:p>
            <a:pPr algn="just"/>
            <a:r>
              <a:rPr lang="es-CL" dirty="0">
                <a:latin typeface="Comic Sans MS" pitchFamily="66" charset="0"/>
              </a:rPr>
              <a:t>Mediana Minería: es aquella donde los niveles de tecnología son menores, al igual que la cantidad de trabajadores.</a:t>
            </a:r>
          </a:p>
          <a:p>
            <a:pPr algn="just"/>
            <a:r>
              <a:rPr lang="es-CL" dirty="0">
                <a:latin typeface="Comic Sans MS" pitchFamily="66" charset="0"/>
              </a:rPr>
              <a:t>Pequeña Minería: es aquella realizada por unos pocos hombres, quienes con escasas herramientas trabajan un pequeño yacimiento generalmente de cobre o plata para sobrevivir en duras condiciones de pobreza.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Ese suelo que nos nutre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solidFill>
            <a:srgbClr val="00FFCC"/>
          </a:solidFill>
        </p:spPr>
        <p:txBody>
          <a:bodyPr/>
          <a:lstStyle/>
          <a:p>
            <a:r>
              <a:rPr lang="es-CL" dirty="0">
                <a:latin typeface="Comic Sans MS" pitchFamily="66" charset="0"/>
              </a:rPr>
              <a:t> La Agricultura:</a:t>
            </a:r>
          </a:p>
          <a:p>
            <a:pPr lvl="1"/>
            <a:r>
              <a:rPr lang="es-CL" dirty="0">
                <a:latin typeface="Comic Sans MS" pitchFamily="66" charset="0"/>
              </a:rPr>
              <a:t>Familiar Campesina.</a:t>
            </a:r>
          </a:p>
          <a:p>
            <a:pPr lvl="1"/>
            <a:r>
              <a:rPr lang="es-CL" dirty="0">
                <a:latin typeface="Comic Sans MS" pitchFamily="66" charset="0"/>
              </a:rPr>
              <a:t>Industrial y comercial.</a:t>
            </a:r>
          </a:p>
          <a:p>
            <a:pPr lvl="1"/>
            <a:endParaRPr lang="es-CL" dirty="0">
              <a:latin typeface="Comic Sans MS" pitchFamily="66" charset="0"/>
            </a:endParaRPr>
          </a:p>
          <a:p>
            <a:r>
              <a:rPr lang="es-CL" dirty="0">
                <a:latin typeface="Comic Sans MS" pitchFamily="66" charset="0"/>
              </a:rPr>
              <a:t>La Ganadería: Crianza y cuidado de animales domésticos.</a:t>
            </a:r>
          </a:p>
          <a:p>
            <a:endParaRPr lang="es-CL" dirty="0">
              <a:latin typeface="Comic Sans MS" pitchFamily="66" charset="0"/>
            </a:endParaRPr>
          </a:p>
          <a:p>
            <a:pPr algn="just"/>
            <a:r>
              <a:rPr lang="es-CL" dirty="0">
                <a:latin typeface="Comic Sans MS" pitchFamily="66" charset="0"/>
              </a:rPr>
              <a:t>La actividad  forestal: se extraen productos que proporcionan los bosques nativos y las plantaciones de arboles. </a:t>
            </a:r>
          </a:p>
          <a:p>
            <a:pPr lvl="1" algn="just"/>
            <a:r>
              <a:rPr lang="es-CL" dirty="0">
                <a:latin typeface="Comic Sans MS" pitchFamily="66" charset="0"/>
              </a:rPr>
              <a:t>Bosques.</a:t>
            </a:r>
          </a:p>
          <a:p>
            <a:pPr lvl="1" algn="just"/>
            <a:r>
              <a:rPr lang="es-CL" dirty="0">
                <a:latin typeface="Comic Sans MS" pitchFamily="66" charset="0"/>
              </a:rPr>
              <a:t>Plantación Forestal.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539552" y="332657"/>
            <a:ext cx="8229600" cy="2808312"/>
          </a:xfrm>
        </p:spPr>
        <p:txBody>
          <a:bodyPr/>
          <a:lstStyle/>
          <a:p>
            <a:pPr algn="ctr">
              <a:buNone/>
            </a:pPr>
            <a:r>
              <a:rPr lang="es-CL" dirty="0"/>
              <a:t> </a:t>
            </a:r>
            <a:r>
              <a:rPr lang="es-CL" sz="6600" dirty="0"/>
              <a:t>¿Qué son los recursos naturales?</a:t>
            </a:r>
          </a:p>
        </p:txBody>
      </p:sp>
      <p:pic>
        <p:nvPicPr>
          <p:cNvPr id="4" name="3 Imagen" descr="2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3933056"/>
            <a:ext cx="2520280" cy="225565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RECURSOS NATURALES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3773016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just"/>
            <a:r>
              <a:rPr lang="es-CL" dirty="0">
                <a:latin typeface="Comic Sans MS" pitchFamily="66" charset="0"/>
              </a:rPr>
              <a:t>Los seres humanos no podríamos vivir sin naturaleza.</a:t>
            </a:r>
          </a:p>
          <a:p>
            <a:pPr algn="just"/>
            <a:r>
              <a:rPr lang="es-CL" dirty="0">
                <a:latin typeface="Comic Sans MS" pitchFamily="66" charset="0"/>
              </a:rPr>
              <a:t>La naturaleza es nuestra fuente de recursos.</a:t>
            </a:r>
          </a:p>
          <a:p>
            <a:pPr algn="just"/>
            <a:r>
              <a:rPr lang="es-CL" dirty="0">
                <a:latin typeface="Comic Sans MS" pitchFamily="66" charset="0"/>
              </a:rPr>
              <a:t>A través de la actividad agrícola, ganadera, pesquera, forestal o minería.</a:t>
            </a:r>
          </a:p>
          <a:p>
            <a:pPr algn="just"/>
            <a:r>
              <a:rPr lang="es-CL" dirty="0">
                <a:latin typeface="Comic Sans MS" pitchFamily="66" charset="0"/>
              </a:rPr>
              <a:t>A medida que la sociedad se transforma y se produce la ciudad las actividades como la siembra, la pesca, el corte de árboles ya no se realiza de forma directa.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RECURSOS NATURALES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2627784" y="1600201"/>
            <a:ext cx="6059016" cy="3917031"/>
          </a:xfrm>
          <a:solidFill>
            <a:srgbClr val="FF0066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es-CL" dirty="0">
              <a:latin typeface="Comic Sans MS" pitchFamily="66" charset="0"/>
            </a:endParaRPr>
          </a:p>
          <a:p>
            <a:pPr algn="ctr">
              <a:buNone/>
            </a:pPr>
            <a:endParaRPr lang="es-CL" dirty="0">
              <a:latin typeface="Comic Sans MS" pitchFamily="66" charset="0"/>
            </a:endParaRPr>
          </a:p>
          <a:p>
            <a:pPr algn="ctr">
              <a:buNone/>
            </a:pPr>
            <a:r>
              <a:rPr lang="es-CL" dirty="0">
                <a:latin typeface="Comic Sans MS" pitchFamily="66" charset="0"/>
              </a:rPr>
              <a:t>La obtención de recursos naturales se realiza a través de actividades, cada una de las cuales requiere de hombres y mujeres que se especializan en sus tareas</a:t>
            </a:r>
            <a:r>
              <a:rPr lang="es-CL" dirty="0"/>
              <a:t>.</a:t>
            </a:r>
          </a:p>
        </p:txBody>
      </p:sp>
      <p:pic>
        <p:nvPicPr>
          <p:cNvPr id="4" name="3 Imagen" descr="bot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149080"/>
            <a:ext cx="1800200" cy="211223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1026" name="Picture 2" descr="Recursos Naturales.www.themegallery.com     Renovables.                       No                        Inagotables.      ..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r>
              <a:rPr lang="es-CL" dirty="0"/>
              <a:t>El buen uso de los Recursos Naturales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1" y="1628800"/>
            <a:ext cx="864096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33794" name="Picture 2" descr="Fuente: Castillo, Claudio y Otros,  Historia y Ciencias Sociales 1° Medio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Los recursos que nos entrega el mar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2204864"/>
            <a:ext cx="7859216" cy="319695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just"/>
            <a:r>
              <a:rPr lang="es-CL" dirty="0">
                <a:latin typeface="Comic Sans MS" pitchFamily="66" charset="0"/>
              </a:rPr>
              <a:t>La corriente de Humboldt, con sus aguas frías y cargadas de plancton, favorece la existencia de un ecosistema marino y diverso y abundante que nos prodiga muchos recursos.</a:t>
            </a:r>
          </a:p>
          <a:p>
            <a:pPr algn="just"/>
            <a:r>
              <a:rPr lang="es-CL" dirty="0">
                <a:latin typeface="Comic Sans MS" pitchFamily="66" charset="0"/>
              </a:rPr>
              <a:t>En forma artesanal o industrial, a lo largo de nuestras costas se observan actividades pesqueras, de recolección o de cultivos marinos.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/>
          </a:bodyPr>
          <a:lstStyle/>
          <a:p>
            <a:r>
              <a:rPr lang="es-CL" dirty="0"/>
              <a:t>Las rocas que nos proveen de minerales 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7931224" cy="3629000"/>
          </a:xfrm>
          <a:solidFill>
            <a:srgbClr val="00FF00"/>
          </a:solidFill>
        </p:spPr>
        <p:txBody>
          <a:bodyPr/>
          <a:lstStyle/>
          <a:p>
            <a:pPr algn="just"/>
            <a:r>
              <a:rPr lang="es-CL" dirty="0">
                <a:latin typeface="Comic Sans MS" pitchFamily="66" charset="0"/>
              </a:rPr>
              <a:t>Las rocas no proveen de minerales metálicos colmo el oro, la plata, el cobre y el hierro.</a:t>
            </a:r>
          </a:p>
          <a:p>
            <a:pPr algn="just"/>
            <a:r>
              <a:rPr lang="es-CL" dirty="0">
                <a:latin typeface="Comic Sans MS" pitchFamily="66" charset="0"/>
              </a:rPr>
              <a:t>Los principales minerales no metales del país son sal, cal, azofre, arcilla y salitre.</a:t>
            </a:r>
          </a:p>
          <a:p>
            <a:pPr algn="just"/>
            <a:r>
              <a:rPr lang="es-CL" dirty="0">
                <a:latin typeface="Comic Sans MS" pitchFamily="66" charset="0"/>
              </a:rPr>
              <a:t>La minería consiste en extraer los minerales contenidos en las rocas del subsuelo o en las laderas de las montañas. También se pueden extraer rocas con minerales desde los fondos oceánicos</a:t>
            </a:r>
            <a:r>
              <a:rPr lang="es-CL"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262</TotalTime>
  <Words>453</Words>
  <Application>Microsoft Office PowerPoint</Application>
  <PresentationFormat>Presentación en pantalla (4:3)</PresentationFormat>
  <Paragraphs>37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Century Schoolbook</vt:lpstr>
      <vt:lpstr>Comic Sans MS</vt:lpstr>
      <vt:lpstr>Wingdings</vt:lpstr>
      <vt:lpstr>Wingdings 2</vt:lpstr>
      <vt:lpstr>Mirador</vt:lpstr>
      <vt:lpstr>Los Recursos Naturales</vt:lpstr>
      <vt:lpstr>Presentación de PowerPoint</vt:lpstr>
      <vt:lpstr>LOS RECURSOS NATURALES</vt:lpstr>
      <vt:lpstr>LOS RECURSOS NATURALES</vt:lpstr>
      <vt:lpstr>Presentación de PowerPoint</vt:lpstr>
      <vt:lpstr>El buen uso de los Recursos Naturales</vt:lpstr>
      <vt:lpstr>Presentación de PowerPoint</vt:lpstr>
      <vt:lpstr>Los recursos que nos entrega el mar</vt:lpstr>
      <vt:lpstr>Las rocas que nos proveen de minerales </vt:lpstr>
      <vt:lpstr>Las rocas que nos proveen de minerales </vt:lpstr>
      <vt:lpstr>La actividad minera se clasifica en:</vt:lpstr>
      <vt:lpstr>Ese suelo que nos nutre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karlipi</dc:creator>
  <cp:lastModifiedBy>Tamara Adriana Gonzalez</cp:lastModifiedBy>
  <cp:revision>24</cp:revision>
  <dcterms:created xsi:type="dcterms:W3CDTF">2013-10-20T23:02:57Z</dcterms:created>
  <dcterms:modified xsi:type="dcterms:W3CDTF">2020-03-24T15:25:14Z</dcterms:modified>
</cp:coreProperties>
</file>